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7E2D"/>
    <a:srgbClr val="546675"/>
    <a:srgbClr val="58666B"/>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4" d="100"/>
          <a:sy n="44" d="100"/>
        </p:scale>
        <p:origin x="2256" y="4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a Sweet" userId="babdfd8030205677" providerId="LiveId" clId="{8BF0E9BD-688A-490A-B2D7-6C991891FE75}"/>
    <pc:docChg chg="custSel modSld">
      <pc:chgData name="Georgia Sweet" userId="babdfd8030205677" providerId="LiveId" clId="{8BF0E9BD-688A-490A-B2D7-6C991891FE75}" dt="2023-02-02T11:40:31.659" v="1115" actId="6549"/>
      <pc:docMkLst>
        <pc:docMk/>
      </pc:docMkLst>
      <pc:sldChg chg="delSp modSp mod">
        <pc:chgData name="Georgia Sweet" userId="babdfd8030205677" providerId="LiveId" clId="{8BF0E9BD-688A-490A-B2D7-6C991891FE75}" dt="2023-02-02T11:40:31.659" v="1115" actId="6549"/>
        <pc:sldMkLst>
          <pc:docMk/>
          <pc:sldMk cId="1896058989" sldId="256"/>
        </pc:sldMkLst>
        <pc:spChg chg="del mod">
          <ac:chgData name="Georgia Sweet" userId="babdfd8030205677" providerId="LiveId" clId="{8BF0E9BD-688A-490A-B2D7-6C991891FE75}" dt="2023-02-02T11:30:49.555" v="1" actId="478"/>
          <ac:spMkLst>
            <pc:docMk/>
            <pc:sldMk cId="1896058989" sldId="256"/>
            <ac:spMk id="20" creationId="{49070074-FB45-4E31-BACE-2167C3A949F8}"/>
          </ac:spMkLst>
        </pc:spChg>
        <pc:spChg chg="mod">
          <ac:chgData name="Georgia Sweet" userId="babdfd8030205677" providerId="LiveId" clId="{8BF0E9BD-688A-490A-B2D7-6C991891FE75}" dt="2023-02-02T11:40:31.659" v="1115" actId="6549"/>
          <ac:spMkLst>
            <pc:docMk/>
            <pc:sldMk cId="1896058989" sldId="256"/>
            <ac:spMk id="25" creationId="{77EC7A22-88BF-489B-8D66-095896B9B8AC}"/>
          </ac:spMkLst>
        </pc:spChg>
        <pc:spChg chg="mod">
          <ac:chgData name="Georgia Sweet" userId="babdfd8030205677" providerId="LiveId" clId="{8BF0E9BD-688A-490A-B2D7-6C991891FE75}" dt="2023-02-02T11:33:19.839" v="218" actId="6549"/>
          <ac:spMkLst>
            <pc:docMk/>
            <pc:sldMk cId="1896058989" sldId="256"/>
            <ac:spMk id="28" creationId="{2E3BF35F-F904-45DE-925C-799C03FF08D9}"/>
          </ac:spMkLst>
        </pc:spChg>
        <pc:spChg chg="mod">
          <ac:chgData name="Georgia Sweet" userId="babdfd8030205677" providerId="LiveId" clId="{8BF0E9BD-688A-490A-B2D7-6C991891FE75}" dt="2023-02-02T11:32:35.611" v="214" actId="14100"/>
          <ac:spMkLst>
            <pc:docMk/>
            <pc:sldMk cId="1896058989" sldId="256"/>
            <ac:spMk id="32" creationId="{BF05437B-D90B-4EAC-B3A3-2890D7010376}"/>
          </ac:spMkLst>
        </pc:spChg>
        <pc:spChg chg="mod">
          <ac:chgData name="Georgia Sweet" userId="babdfd8030205677" providerId="LiveId" clId="{8BF0E9BD-688A-490A-B2D7-6C991891FE75}" dt="2023-02-02T11:33:27.441" v="219" actId="1076"/>
          <ac:spMkLst>
            <pc:docMk/>
            <pc:sldMk cId="1896058989" sldId="256"/>
            <ac:spMk id="35" creationId="{8869BAD4-3942-490C-8573-456941EA1023}"/>
          </ac:spMkLst>
        </pc:spChg>
        <pc:spChg chg="mod">
          <ac:chgData name="Georgia Sweet" userId="babdfd8030205677" providerId="LiveId" clId="{8BF0E9BD-688A-490A-B2D7-6C991891FE75}" dt="2023-02-02T11:37:10.943" v="892" actId="20577"/>
          <ac:spMkLst>
            <pc:docMk/>
            <pc:sldMk cId="1896058989" sldId="256"/>
            <ac:spMk id="36" creationId="{664021E3-6749-4D4B-A24E-09E6868A674A}"/>
          </ac:spMkLst>
        </pc:spChg>
        <pc:picChg chg="mod">
          <ac:chgData name="Georgia Sweet" userId="babdfd8030205677" providerId="LiveId" clId="{8BF0E9BD-688A-490A-B2D7-6C991891FE75}" dt="2023-02-02T11:32:46.548" v="216" actId="1076"/>
          <ac:picMkLst>
            <pc:docMk/>
            <pc:sldMk cId="1896058989" sldId="256"/>
            <ac:picMk id="34" creationId="{3846B3ED-FFC8-4F98-877F-420C4A514172}"/>
          </ac:picMkLst>
        </pc:picChg>
      </pc:sldChg>
      <pc:sldChg chg="delSp modSp mod">
        <pc:chgData name="Georgia Sweet" userId="babdfd8030205677" providerId="LiveId" clId="{8BF0E9BD-688A-490A-B2D7-6C991891FE75}" dt="2023-02-02T11:40:03.635" v="1103" actId="14100"/>
        <pc:sldMkLst>
          <pc:docMk/>
          <pc:sldMk cId="4181715422" sldId="257"/>
        </pc:sldMkLst>
        <pc:spChg chg="mod">
          <ac:chgData name="Georgia Sweet" userId="babdfd8030205677" providerId="LiveId" clId="{8BF0E9BD-688A-490A-B2D7-6C991891FE75}" dt="2023-02-02T11:39:57.019" v="1102" actId="1035"/>
          <ac:spMkLst>
            <pc:docMk/>
            <pc:sldMk cId="4181715422" sldId="257"/>
            <ac:spMk id="19" creationId="{720D9F9A-39B5-4935-9F52-1951C51C0B86}"/>
          </ac:spMkLst>
        </pc:spChg>
        <pc:spChg chg="mod">
          <ac:chgData name="Georgia Sweet" userId="babdfd8030205677" providerId="LiveId" clId="{8BF0E9BD-688A-490A-B2D7-6C991891FE75}" dt="2023-02-02T11:39:57.019" v="1102" actId="1035"/>
          <ac:spMkLst>
            <pc:docMk/>
            <pc:sldMk cId="4181715422" sldId="257"/>
            <ac:spMk id="20" creationId="{49070074-FB45-4E31-BACE-2167C3A949F8}"/>
          </ac:spMkLst>
        </pc:spChg>
        <pc:spChg chg="mod">
          <ac:chgData name="Georgia Sweet" userId="babdfd8030205677" providerId="LiveId" clId="{8BF0E9BD-688A-490A-B2D7-6C991891FE75}" dt="2023-02-02T11:39:57.019" v="1102" actId="1035"/>
          <ac:spMkLst>
            <pc:docMk/>
            <pc:sldMk cId="4181715422" sldId="257"/>
            <ac:spMk id="21" creationId="{5D199D95-D3D5-4645-9DFD-5E9699392284}"/>
          </ac:spMkLst>
        </pc:spChg>
        <pc:spChg chg="mod">
          <ac:chgData name="Georgia Sweet" userId="babdfd8030205677" providerId="LiveId" clId="{8BF0E9BD-688A-490A-B2D7-6C991891FE75}" dt="2023-02-02T11:39:57.019" v="1102" actId="1035"/>
          <ac:spMkLst>
            <pc:docMk/>
            <pc:sldMk cId="4181715422" sldId="257"/>
            <ac:spMk id="25" creationId="{77EC7A22-88BF-489B-8D66-095896B9B8AC}"/>
          </ac:spMkLst>
        </pc:spChg>
        <pc:spChg chg="mod">
          <ac:chgData name="Georgia Sweet" userId="babdfd8030205677" providerId="LiveId" clId="{8BF0E9BD-688A-490A-B2D7-6C991891FE75}" dt="2023-02-02T11:39:57.019" v="1102" actId="1035"/>
          <ac:spMkLst>
            <pc:docMk/>
            <pc:sldMk cId="4181715422" sldId="257"/>
            <ac:spMk id="26" creationId="{DD448951-0067-450E-9EEC-A9591948A0FC}"/>
          </ac:spMkLst>
        </pc:spChg>
        <pc:spChg chg="mod">
          <ac:chgData name="Georgia Sweet" userId="babdfd8030205677" providerId="LiveId" clId="{8BF0E9BD-688A-490A-B2D7-6C991891FE75}" dt="2023-02-02T11:39:57.019" v="1102" actId="1035"/>
          <ac:spMkLst>
            <pc:docMk/>
            <pc:sldMk cId="4181715422" sldId="257"/>
            <ac:spMk id="28" creationId="{2E3BF35F-F904-45DE-925C-799C03FF08D9}"/>
          </ac:spMkLst>
        </pc:spChg>
        <pc:spChg chg="mod">
          <ac:chgData name="Georgia Sweet" userId="babdfd8030205677" providerId="LiveId" clId="{8BF0E9BD-688A-490A-B2D7-6C991891FE75}" dt="2023-02-02T11:39:57.019" v="1102" actId="1035"/>
          <ac:spMkLst>
            <pc:docMk/>
            <pc:sldMk cId="4181715422" sldId="257"/>
            <ac:spMk id="29" creationId="{A60511C3-114F-4966-8FB5-2A741DE78EBC}"/>
          </ac:spMkLst>
        </pc:spChg>
        <pc:spChg chg="mod">
          <ac:chgData name="Georgia Sweet" userId="babdfd8030205677" providerId="LiveId" clId="{8BF0E9BD-688A-490A-B2D7-6C991891FE75}" dt="2023-02-02T11:39:57.019" v="1102" actId="1035"/>
          <ac:spMkLst>
            <pc:docMk/>
            <pc:sldMk cId="4181715422" sldId="257"/>
            <ac:spMk id="30" creationId="{B2CE855F-AED5-4E80-8D71-EAA847A03AD6}"/>
          </ac:spMkLst>
        </pc:spChg>
        <pc:spChg chg="mod">
          <ac:chgData name="Georgia Sweet" userId="babdfd8030205677" providerId="LiveId" clId="{8BF0E9BD-688A-490A-B2D7-6C991891FE75}" dt="2023-02-02T11:40:03.635" v="1103" actId="14100"/>
          <ac:spMkLst>
            <pc:docMk/>
            <pc:sldMk cId="4181715422" sldId="257"/>
            <ac:spMk id="32" creationId="{BF05437B-D90B-4EAC-B3A3-2890D7010376}"/>
          </ac:spMkLst>
        </pc:spChg>
        <pc:spChg chg="mod">
          <ac:chgData name="Georgia Sweet" userId="babdfd8030205677" providerId="LiveId" clId="{8BF0E9BD-688A-490A-B2D7-6C991891FE75}" dt="2023-02-02T11:39:57.019" v="1102" actId="1035"/>
          <ac:spMkLst>
            <pc:docMk/>
            <pc:sldMk cId="4181715422" sldId="257"/>
            <ac:spMk id="35" creationId="{8869BAD4-3942-490C-8573-456941EA1023}"/>
          </ac:spMkLst>
        </pc:spChg>
        <pc:spChg chg="mod">
          <ac:chgData name="Georgia Sweet" userId="babdfd8030205677" providerId="LiveId" clId="{8BF0E9BD-688A-490A-B2D7-6C991891FE75}" dt="2023-02-02T11:39:57.019" v="1102" actId="1035"/>
          <ac:spMkLst>
            <pc:docMk/>
            <pc:sldMk cId="4181715422" sldId="257"/>
            <ac:spMk id="39" creationId="{35E52D13-AA95-4AF4-A8A5-D6065C502F33}"/>
          </ac:spMkLst>
        </pc:spChg>
        <pc:picChg chg="del">
          <ac:chgData name="Georgia Sweet" userId="babdfd8030205677" providerId="LiveId" clId="{8BF0E9BD-688A-490A-B2D7-6C991891FE75}" dt="2023-02-02T11:38:34.676" v="997" actId="478"/>
          <ac:picMkLst>
            <pc:docMk/>
            <pc:sldMk cId="4181715422" sldId="257"/>
            <ac:picMk id="33" creationId="{075CA8B2-BAA7-4580-8BAF-28FA384CD3AE}"/>
          </ac:picMkLst>
        </pc:picChg>
      </pc:sldChg>
    </pc:docChg>
  </pc:docChgLst>
  <pc:docChgLst>
    <pc:chgData name="Georgia Sweet" userId="babdfd8030205677" providerId="LiveId" clId="{6F89BCA2-8DFD-4890-A9F3-C60FDCB7A407}"/>
    <pc:docChg chg="custSel addSld modSld">
      <pc:chgData name="Georgia Sweet" userId="babdfd8030205677" providerId="LiveId" clId="{6F89BCA2-8DFD-4890-A9F3-C60FDCB7A407}" dt="2022-03-10T23:52:21.900" v="281" actId="1076"/>
      <pc:docMkLst>
        <pc:docMk/>
      </pc:docMkLst>
      <pc:sldChg chg="addSp delSp modSp mod">
        <pc:chgData name="Georgia Sweet" userId="babdfd8030205677" providerId="LiveId" clId="{6F89BCA2-8DFD-4890-A9F3-C60FDCB7A407}" dt="2022-03-10T23:52:21.900" v="281" actId="1076"/>
        <pc:sldMkLst>
          <pc:docMk/>
          <pc:sldMk cId="1896058989" sldId="256"/>
        </pc:sldMkLst>
        <pc:spChg chg="del">
          <ac:chgData name="Georgia Sweet" userId="babdfd8030205677" providerId="LiveId" clId="{6F89BCA2-8DFD-4890-A9F3-C60FDCB7A407}" dt="2022-03-10T23:49:06.815" v="210" actId="478"/>
          <ac:spMkLst>
            <pc:docMk/>
            <pc:sldMk cId="1896058989" sldId="256"/>
            <ac:spMk id="16" creationId="{A1E53D69-B908-4506-9F08-CA2CF5066FB8}"/>
          </ac:spMkLst>
        </pc:spChg>
        <pc:spChg chg="add mod">
          <ac:chgData name="Georgia Sweet" userId="babdfd8030205677" providerId="LiveId" clId="{6F89BCA2-8DFD-4890-A9F3-C60FDCB7A407}" dt="2022-03-10T23:49:00.815" v="209"/>
          <ac:spMkLst>
            <pc:docMk/>
            <pc:sldMk cId="1896058989" sldId="256"/>
            <ac:spMk id="18" creationId="{3650A89F-0252-42C2-A0A4-2A1BCF5D50B8}"/>
          </ac:spMkLst>
        </pc:spChg>
        <pc:spChg chg="add mod">
          <ac:chgData name="Georgia Sweet" userId="babdfd8030205677" providerId="LiveId" clId="{6F89BCA2-8DFD-4890-A9F3-C60FDCB7A407}" dt="2022-03-10T23:49:00.815" v="209"/>
          <ac:spMkLst>
            <pc:docMk/>
            <pc:sldMk cId="1896058989" sldId="256"/>
            <ac:spMk id="19" creationId="{B06A02DB-DF4A-4C2C-B533-7B53CEC10318}"/>
          </ac:spMkLst>
        </pc:spChg>
        <pc:spChg chg="mod">
          <ac:chgData name="Georgia Sweet" userId="babdfd8030205677" providerId="LiveId" clId="{6F89BCA2-8DFD-4890-A9F3-C60FDCB7A407}" dt="2022-03-10T23:49:11.968" v="211" actId="1076"/>
          <ac:spMkLst>
            <pc:docMk/>
            <pc:sldMk cId="1896058989" sldId="256"/>
            <ac:spMk id="20" creationId="{49070074-FB45-4E31-BACE-2167C3A949F8}"/>
          </ac:spMkLst>
        </pc:spChg>
        <pc:spChg chg="del">
          <ac:chgData name="Georgia Sweet" userId="babdfd8030205677" providerId="LiveId" clId="{6F89BCA2-8DFD-4890-A9F3-C60FDCB7A407}" dt="2022-03-10T23:49:06.815" v="210" actId="478"/>
          <ac:spMkLst>
            <pc:docMk/>
            <pc:sldMk cId="1896058989" sldId="256"/>
            <ac:spMk id="23" creationId="{4F757AE1-9F4A-42CD-8225-A0CCAE22378B}"/>
          </ac:spMkLst>
        </pc:spChg>
        <pc:spChg chg="del">
          <ac:chgData name="Georgia Sweet" userId="babdfd8030205677" providerId="LiveId" clId="{6F89BCA2-8DFD-4890-A9F3-C60FDCB7A407}" dt="2022-03-10T23:49:06.815" v="210" actId="478"/>
          <ac:spMkLst>
            <pc:docMk/>
            <pc:sldMk cId="1896058989" sldId="256"/>
            <ac:spMk id="24" creationId="{BF23A522-CA34-41EF-94DB-0608D7DF04D9}"/>
          </ac:spMkLst>
        </pc:spChg>
        <pc:spChg chg="mod">
          <ac:chgData name="Georgia Sweet" userId="babdfd8030205677" providerId="LiveId" clId="{6F89BCA2-8DFD-4890-A9F3-C60FDCB7A407}" dt="2022-03-10T23:49:11.968" v="211" actId="1076"/>
          <ac:spMkLst>
            <pc:docMk/>
            <pc:sldMk cId="1896058989" sldId="256"/>
            <ac:spMk id="25" creationId="{77EC7A22-88BF-489B-8D66-095896B9B8AC}"/>
          </ac:spMkLst>
        </pc:spChg>
        <pc:spChg chg="del">
          <ac:chgData name="Georgia Sweet" userId="babdfd8030205677" providerId="LiveId" clId="{6F89BCA2-8DFD-4890-A9F3-C60FDCB7A407}" dt="2022-03-10T23:49:00.382" v="208" actId="478"/>
          <ac:spMkLst>
            <pc:docMk/>
            <pc:sldMk cId="1896058989" sldId="256"/>
            <ac:spMk id="27" creationId="{C4053442-058A-4742-90A8-DB3ABA6131FC}"/>
          </ac:spMkLst>
        </pc:spChg>
        <pc:spChg chg="mod">
          <ac:chgData name="Georgia Sweet" userId="babdfd8030205677" providerId="LiveId" clId="{6F89BCA2-8DFD-4890-A9F3-C60FDCB7A407}" dt="2022-03-10T23:52:21.900" v="281" actId="1076"/>
          <ac:spMkLst>
            <pc:docMk/>
            <pc:sldMk cId="1896058989" sldId="256"/>
            <ac:spMk id="28" creationId="{2E3BF35F-F904-45DE-925C-799C03FF08D9}"/>
          </ac:spMkLst>
        </pc:spChg>
        <pc:spChg chg="mod">
          <ac:chgData name="Georgia Sweet" userId="babdfd8030205677" providerId="LiveId" clId="{6F89BCA2-8DFD-4890-A9F3-C60FDCB7A407}" dt="2022-03-10T23:52:21.900" v="281" actId="1076"/>
          <ac:spMkLst>
            <pc:docMk/>
            <pc:sldMk cId="1896058989" sldId="256"/>
            <ac:spMk id="32" creationId="{BF05437B-D90B-4EAC-B3A3-2890D7010376}"/>
          </ac:spMkLst>
        </pc:spChg>
        <pc:spChg chg="mod">
          <ac:chgData name="Georgia Sweet" userId="babdfd8030205677" providerId="LiveId" clId="{6F89BCA2-8DFD-4890-A9F3-C60FDCB7A407}" dt="2022-03-10T23:52:16.104" v="280" actId="1076"/>
          <ac:spMkLst>
            <pc:docMk/>
            <pc:sldMk cId="1896058989" sldId="256"/>
            <ac:spMk id="35" creationId="{8869BAD4-3942-490C-8573-456941EA1023}"/>
          </ac:spMkLst>
        </pc:spChg>
        <pc:spChg chg="mod">
          <ac:chgData name="Georgia Sweet" userId="babdfd8030205677" providerId="LiveId" clId="{6F89BCA2-8DFD-4890-A9F3-C60FDCB7A407}" dt="2022-03-10T23:52:16.104" v="280" actId="1076"/>
          <ac:spMkLst>
            <pc:docMk/>
            <pc:sldMk cId="1896058989" sldId="256"/>
            <ac:spMk id="36" creationId="{664021E3-6749-4D4B-A24E-09E6868A674A}"/>
          </ac:spMkLst>
        </pc:spChg>
        <pc:spChg chg="del">
          <ac:chgData name="Georgia Sweet" userId="babdfd8030205677" providerId="LiveId" clId="{6F89BCA2-8DFD-4890-A9F3-C60FDCB7A407}" dt="2022-03-10T23:47:30.648" v="195" actId="478"/>
          <ac:spMkLst>
            <pc:docMk/>
            <pc:sldMk cId="1896058989" sldId="256"/>
            <ac:spMk id="37" creationId="{4E3FEFF1-AC92-4BD3-8290-FAB8C1B8D557}"/>
          </ac:spMkLst>
        </pc:spChg>
        <pc:picChg chg="mod">
          <ac:chgData name="Georgia Sweet" userId="babdfd8030205677" providerId="LiveId" clId="{6F89BCA2-8DFD-4890-A9F3-C60FDCB7A407}" dt="2022-03-10T23:49:21.330" v="215" actId="1076"/>
          <ac:picMkLst>
            <pc:docMk/>
            <pc:sldMk cId="1896058989" sldId="256"/>
            <ac:picMk id="34" creationId="{3846B3ED-FFC8-4F98-877F-420C4A514172}"/>
          </ac:picMkLst>
        </pc:picChg>
      </pc:sldChg>
      <pc:sldChg chg="addSp delSp modSp add mod">
        <pc:chgData name="Georgia Sweet" userId="babdfd8030205677" providerId="LiveId" clId="{6F89BCA2-8DFD-4890-A9F3-C60FDCB7A407}" dt="2022-03-10T23:52:04.628" v="279" actId="732"/>
        <pc:sldMkLst>
          <pc:docMk/>
          <pc:sldMk cId="4181715422" sldId="257"/>
        </pc:sldMkLst>
        <pc:spChg chg="del">
          <ac:chgData name="Georgia Sweet" userId="babdfd8030205677" providerId="LiveId" clId="{6F89BCA2-8DFD-4890-A9F3-C60FDCB7A407}" dt="2022-03-10T23:39:25.638" v="52" actId="478"/>
          <ac:spMkLst>
            <pc:docMk/>
            <pc:sldMk cId="4181715422" sldId="257"/>
            <ac:spMk id="16" creationId="{A1E53D69-B908-4506-9F08-CA2CF5066FB8}"/>
          </ac:spMkLst>
        </pc:spChg>
        <pc:spChg chg="add mod">
          <ac:chgData name="Georgia Sweet" userId="babdfd8030205677" providerId="LiveId" clId="{6F89BCA2-8DFD-4890-A9F3-C60FDCB7A407}" dt="2022-03-10T23:39:19.531" v="51" actId="1076"/>
          <ac:spMkLst>
            <pc:docMk/>
            <pc:sldMk cId="4181715422" sldId="257"/>
            <ac:spMk id="18" creationId="{D4153819-9868-423B-8269-F3842ABDC08E}"/>
          </ac:spMkLst>
        </pc:spChg>
        <pc:spChg chg="add mod">
          <ac:chgData name="Georgia Sweet" userId="babdfd8030205677" providerId="LiveId" clId="{6F89BCA2-8DFD-4890-A9F3-C60FDCB7A407}" dt="2022-03-10T23:49:59.770" v="232" actId="20577"/>
          <ac:spMkLst>
            <pc:docMk/>
            <pc:sldMk cId="4181715422" sldId="257"/>
            <ac:spMk id="19" creationId="{720D9F9A-39B5-4935-9F52-1951C51C0B86}"/>
          </ac:spMkLst>
        </pc:spChg>
        <pc:spChg chg="mod">
          <ac:chgData name="Georgia Sweet" userId="babdfd8030205677" providerId="LiveId" clId="{6F89BCA2-8DFD-4890-A9F3-C60FDCB7A407}" dt="2022-03-10T23:43:58.602" v="61"/>
          <ac:spMkLst>
            <pc:docMk/>
            <pc:sldMk cId="4181715422" sldId="257"/>
            <ac:spMk id="20" creationId="{49070074-FB45-4E31-BACE-2167C3A949F8}"/>
          </ac:spMkLst>
        </pc:spChg>
        <pc:spChg chg="add mod">
          <ac:chgData name="Georgia Sweet" userId="babdfd8030205677" providerId="LiveId" clId="{6F89BCA2-8DFD-4890-A9F3-C60FDCB7A407}" dt="2022-03-10T23:47:10.866" v="194" actId="465"/>
          <ac:spMkLst>
            <pc:docMk/>
            <pc:sldMk cId="4181715422" sldId="257"/>
            <ac:spMk id="21" creationId="{5D199D95-D3D5-4645-9DFD-5E9699392284}"/>
          </ac:spMkLst>
        </pc:spChg>
        <pc:spChg chg="del">
          <ac:chgData name="Georgia Sweet" userId="babdfd8030205677" providerId="LiveId" clId="{6F89BCA2-8DFD-4890-A9F3-C60FDCB7A407}" dt="2022-03-10T23:39:27.446" v="54" actId="478"/>
          <ac:spMkLst>
            <pc:docMk/>
            <pc:sldMk cId="4181715422" sldId="257"/>
            <ac:spMk id="23" creationId="{4F757AE1-9F4A-42CD-8225-A0CCAE22378B}"/>
          </ac:spMkLst>
        </pc:spChg>
        <pc:spChg chg="del">
          <ac:chgData name="Georgia Sweet" userId="babdfd8030205677" providerId="LiveId" clId="{6F89BCA2-8DFD-4890-A9F3-C60FDCB7A407}" dt="2022-03-10T23:39:26.743" v="53" actId="478"/>
          <ac:spMkLst>
            <pc:docMk/>
            <pc:sldMk cId="4181715422" sldId="257"/>
            <ac:spMk id="24" creationId="{BF23A522-CA34-41EF-94DB-0608D7DF04D9}"/>
          </ac:spMkLst>
        </pc:spChg>
        <pc:spChg chg="mod">
          <ac:chgData name="Georgia Sweet" userId="babdfd8030205677" providerId="LiveId" clId="{6F89BCA2-8DFD-4890-A9F3-C60FDCB7A407}" dt="2022-03-10T23:49:41.288" v="218" actId="20577"/>
          <ac:spMkLst>
            <pc:docMk/>
            <pc:sldMk cId="4181715422" sldId="257"/>
            <ac:spMk id="25" creationId="{77EC7A22-88BF-489B-8D66-095896B9B8AC}"/>
          </ac:spMkLst>
        </pc:spChg>
        <pc:spChg chg="add mod">
          <ac:chgData name="Georgia Sweet" userId="babdfd8030205677" providerId="LiveId" clId="{6F89BCA2-8DFD-4890-A9F3-C60FDCB7A407}" dt="2022-03-10T23:47:10.866" v="194" actId="465"/>
          <ac:spMkLst>
            <pc:docMk/>
            <pc:sldMk cId="4181715422" sldId="257"/>
            <ac:spMk id="26" creationId="{DD448951-0067-450E-9EEC-A9591948A0FC}"/>
          </ac:spMkLst>
        </pc:spChg>
        <pc:spChg chg="mod">
          <ac:chgData name="Georgia Sweet" userId="babdfd8030205677" providerId="LiveId" clId="{6F89BCA2-8DFD-4890-A9F3-C60FDCB7A407}" dt="2022-03-10T23:39:02.104" v="37" actId="1076"/>
          <ac:spMkLst>
            <pc:docMk/>
            <pc:sldMk cId="4181715422" sldId="257"/>
            <ac:spMk id="27" creationId="{C4053442-058A-4742-90A8-DB3ABA6131FC}"/>
          </ac:spMkLst>
        </pc:spChg>
        <pc:spChg chg="mod">
          <ac:chgData name="Georgia Sweet" userId="babdfd8030205677" providerId="LiveId" clId="{6F89BCA2-8DFD-4890-A9F3-C60FDCB7A407}" dt="2022-03-10T23:46:58.380" v="185" actId="14100"/>
          <ac:spMkLst>
            <pc:docMk/>
            <pc:sldMk cId="4181715422" sldId="257"/>
            <ac:spMk id="28" creationId="{2E3BF35F-F904-45DE-925C-799C03FF08D9}"/>
          </ac:spMkLst>
        </pc:spChg>
        <pc:spChg chg="add mod">
          <ac:chgData name="Georgia Sweet" userId="babdfd8030205677" providerId="LiveId" clId="{6F89BCA2-8DFD-4890-A9F3-C60FDCB7A407}" dt="2022-03-10T23:47:10.866" v="194" actId="465"/>
          <ac:spMkLst>
            <pc:docMk/>
            <pc:sldMk cId="4181715422" sldId="257"/>
            <ac:spMk id="29" creationId="{A60511C3-114F-4966-8FB5-2A741DE78EBC}"/>
          </ac:spMkLst>
        </pc:spChg>
        <pc:spChg chg="add mod">
          <ac:chgData name="Georgia Sweet" userId="babdfd8030205677" providerId="LiveId" clId="{6F89BCA2-8DFD-4890-A9F3-C60FDCB7A407}" dt="2022-03-10T23:51:28.177" v="234" actId="1076"/>
          <ac:spMkLst>
            <pc:docMk/>
            <pc:sldMk cId="4181715422" sldId="257"/>
            <ac:spMk id="30" creationId="{B2CE855F-AED5-4E80-8D71-EAA847A03AD6}"/>
          </ac:spMkLst>
        </pc:spChg>
        <pc:spChg chg="ord">
          <ac:chgData name="Georgia Sweet" userId="babdfd8030205677" providerId="LiveId" clId="{6F89BCA2-8DFD-4890-A9F3-C60FDCB7A407}" dt="2022-03-10T23:48:17.846" v="203" actId="166"/>
          <ac:spMkLst>
            <pc:docMk/>
            <pc:sldMk cId="4181715422" sldId="257"/>
            <ac:spMk id="31" creationId="{475CAF06-0119-40D5-BBBE-B63BDD23CF68}"/>
          </ac:spMkLst>
        </pc:spChg>
        <pc:spChg chg="mod">
          <ac:chgData name="Georgia Sweet" userId="babdfd8030205677" providerId="LiveId" clId="{6F89BCA2-8DFD-4890-A9F3-C60FDCB7A407}" dt="2022-03-10T23:49:47.003" v="222" actId="20577"/>
          <ac:spMkLst>
            <pc:docMk/>
            <pc:sldMk cId="4181715422" sldId="257"/>
            <ac:spMk id="32" creationId="{BF05437B-D90B-4EAC-B3A3-2890D7010376}"/>
          </ac:spMkLst>
        </pc:spChg>
        <pc:spChg chg="mod">
          <ac:chgData name="Georgia Sweet" userId="babdfd8030205677" providerId="LiveId" clId="{6F89BCA2-8DFD-4890-A9F3-C60FDCB7A407}" dt="2022-03-10T23:49:54.777" v="228" actId="20577"/>
          <ac:spMkLst>
            <pc:docMk/>
            <pc:sldMk cId="4181715422" sldId="257"/>
            <ac:spMk id="35" creationId="{8869BAD4-3942-490C-8573-456941EA1023}"/>
          </ac:spMkLst>
        </pc:spChg>
        <pc:spChg chg="del mod">
          <ac:chgData name="Georgia Sweet" userId="babdfd8030205677" providerId="LiveId" clId="{6F89BCA2-8DFD-4890-A9F3-C60FDCB7A407}" dt="2022-03-10T23:44:59.222" v="73" actId="478"/>
          <ac:spMkLst>
            <pc:docMk/>
            <pc:sldMk cId="4181715422" sldId="257"/>
            <ac:spMk id="36" creationId="{664021E3-6749-4D4B-A24E-09E6868A674A}"/>
          </ac:spMkLst>
        </pc:spChg>
        <pc:spChg chg="del">
          <ac:chgData name="Georgia Sweet" userId="babdfd8030205677" providerId="LiveId" clId="{6F89BCA2-8DFD-4890-A9F3-C60FDCB7A407}" dt="2022-03-10T23:48:20.663" v="204" actId="478"/>
          <ac:spMkLst>
            <pc:docMk/>
            <pc:sldMk cId="4181715422" sldId="257"/>
            <ac:spMk id="37" creationId="{4E3FEFF1-AC92-4BD3-8290-FAB8C1B8D557}"/>
          </ac:spMkLst>
        </pc:spChg>
        <pc:spChg chg="add mod">
          <ac:chgData name="Georgia Sweet" userId="babdfd8030205677" providerId="LiveId" clId="{6F89BCA2-8DFD-4890-A9F3-C60FDCB7A407}" dt="2022-03-10T23:51:44.163" v="275" actId="20577"/>
          <ac:spMkLst>
            <pc:docMk/>
            <pc:sldMk cId="4181715422" sldId="257"/>
            <ac:spMk id="39" creationId="{35E52D13-AA95-4AF4-A8A5-D6065C502F33}"/>
          </ac:spMkLst>
        </pc:spChg>
        <pc:picChg chg="ord">
          <ac:chgData name="Georgia Sweet" userId="babdfd8030205677" providerId="LiveId" clId="{6F89BCA2-8DFD-4890-A9F3-C60FDCB7A407}" dt="2022-03-10T23:48:24.307" v="206" actId="166"/>
          <ac:picMkLst>
            <pc:docMk/>
            <pc:sldMk cId="4181715422" sldId="257"/>
            <ac:picMk id="22" creationId="{FB4624CA-F5DB-442D-B748-B2F61B5F429B}"/>
          </ac:picMkLst>
        </pc:picChg>
        <pc:picChg chg="add mod">
          <ac:chgData name="Georgia Sweet" userId="babdfd8030205677" providerId="LiveId" clId="{6F89BCA2-8DFD-4890-A9F3-C60FDCB7A407}" dt="2022-03-10T23:46:54.990" v="184" actId="14100"/>
          <ac:picMkLst>
            <pc:docMk/>
            <pc:sldMk cId="4181715422" sldId="257"/>
            <ac:picMk id="33" creationId="{075CA8B2-BAA7-4580-8BAF-28FA384CD3AE}"/>
          </ac:picMkLst>
        </pc:picChg>
        <pc:picChg chg="del mod">
          <ac:chgData name="Georgia Sweet" userId="babdfd8030205677" providerId="LiveId" clId="{6F89BCA2-8DFD-4890-A9F3-C60FDCB7A407}" dt="2022-03-10T23:44:29.214" v="69" actId="478"/>
          <ac:picMkLst>
            <pc:docMk/>
            <pc:sldMk cId="4181715422" sldId="257"/>
            <ac:picMk id="34" creationId="{3846B3ED-FFC8-4F98-877F-420C4A514172}"/>
          </ac:picMkLst>
        </pc:picChg>
        <pc:picChg chg="add mod modCrop">
          <ac:chgData name="Georgia Sweet" userId="babdfd8030205677" providerId="LiveId" clId="{6F89BCA2-8DFD-4890-A9F3-C60FDCB7A407}" dt="2022-03-10T23:52:04.628" v="279" actId="732"/>
          <ac:picMkLst>
            <pc:docMk/>
            <pc:sldMk cId="4181715422" sldId="257"/>
            <ac:picMk id="38" creationId="{15503FF4-97F7-4BE9-8538-ED750FB163E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E16E03-A206-4D28-A0C7-9D72DE142F79}" type="datetimeFigureOut">
              <a:rPr lang="en-NZ" smtClean="0"/>
              <a:t>2/02/2023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F94C6D0-56C4-46BA-8703-F7D379CBC6C2}" type="slidenum">
              <a:rPr lang="en-NZ" smtClean="0"/>
              <a:t>‹#›</a:t>
            </a:fld>
            <a:endParaRPr lang="en-NZ"/>
          </a:p>
        </p:txBody>
      </p:sp>
    </p:spTree>
    <p:extLst>
      <p:ext uri="{BB962C8B-B14F-4D97-AF65-F5344CB8AC3E}">
        <p14:creationId xmlns:p14="http://schemas.microsoft.com/office/powerpoint/2010/main" val="378771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16E03-A206-4D28-A0C7-9D72DE142F79}" type="datetimeFigureOut">
              <a:rPr lang="en-NZ" smtClean="0"/>
              <a:t>2/02/2023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F94C6D0-56C4-46BA-8703-F7D379CBC6C2}" type="slidenum">
              <a:rPr lang="en-NZ" smtClean="0"/>
              <a:t>‹#›</a:t>
            </a:fld>
            <a:endParaRPr lang="en-NZ"/>
          </a:p>
        </p:txBody>
      </p:sp>
    </p:spTree>
    <p:extLst>
      <p:ext uri="{BB962C8B-B14F-4D97-AF65-F5344CB8AC3E}">
        <p14:creationId xmlns:p14="http://schemas.microsoft.com/office/powerpoint/2010/main" val="336967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16E03-A206-4D28-A0C7-9D72DE142F79}" type="datetimeFigureOut">
              <a:rPr lang="en-NZ" smtClean="0"/>
              <a:t>2/02/2023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F94C6D0-56C4-46BA-8703-F7D379CBC6C2}" type="slidenum">
              <a:rPr lang="en-NZ" smtClean="0"/>
              <a:t>‹#›</a:t>
            </a:fld>
            <a:endParaRPr lang="en-NZ"/>
          </a:p>
        </p:txBody>
      </p:sp>
    </p:spTree>
    <p:extLst>
      <p:ext uri="{BB962C8B-B14F-4D97-AF65-F5344CB8AC3E}">
        <p14:creationId xmlns:p14="http://schemas.microsoft.com/office/powerpoint/2010/main" val="4089985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16E03-A206-4D28-A0C7-9D72DE142F79}" type="datetimeFigureOut">
              <a:rPr lang="en-NZ" smtClean="0"/>
              <a:t>2/02/2023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F94C6D0-56C4-46BA-8703-F7D379CBC6C2}" type="slidenum">
              <a:rPr lang="en-NZ" smtClean="0"/>
              <a:t>‹#›</a:t>
            </a:fld>
            <a:endParaRPr lang="en-NZ"/>
          </a:p>
        </p:txBody>
      </p:sp>
    </p:spTree>
    <p:extLst>
      <p:ext uri="{BB962C8B-B14F-4D97-AF65-F5344CB8AC3E}">
        <p14:creationId xmlns:p14="http://schemas.microsoft.com/office/powerpoint/2010/main" val="327836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E16E03-A206-4D28-A0C7-9D72DE142F79}" type="datetimeFigureOut">
              <a:rPr lang="en-NZ" smtClean="0"/>
              <a:t>2/02/2023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F94C6D0-56C4-46BA-8703-F7D379CBC6C2}" type="slidenum">
              <a:rPr lang="en-NZ" smtClean="0"/>
              <a:t>‹#›</a:t>
            </a:fld>
            <a:endParaRPr lang="en-NZ"/>
          </a:p>
        </p:txBody>
      </p:sp>
    </p:spTree>
    <p:extLst>
      <p:ext uri="{BB962C8B-B14F-4D97-AF65-F5344CB8AC3E}">
        <p14:creationId xmlns:p14="http://schemas.microsoft.com/office/powerpoint/2010/main" val="43405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E16E03-A206-4D28-A0C7-9D72DE142F79}" type="datetimeFigureOut">
              <a:rPr lang="en-NZ" smtClean="0"/>
              <a:t>2/02/2023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F94C6D0-56C4-46BA-8703-F7D379CBC6C2}" type="slidenum">
              <a:rPr lang="en-NZ" smtClean="0"/>
              <a:t>‹#›</a:t>
            </a:fld>
            <a:endParaRPr lang="en-NZ"/>
          </a:p>
        </p:txBody>
      </p:sp>
    </p:spTree>
    <p:extLst>
      <p:ext uri="{BB962C8B-B14F-4D97-AF65-F5344CB8AC3E}">
        <p14:creationId xmlns:p14="http://schemas.microsoft.com/office/powerpoint/2010/main" val="291354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E16E03-A206-4D28-A0C7-9D72DE142F79}" type="datetimeFigureOut">
              <a:rPr lang="en-NZ" smtClean="0"/>
              <a:t>2/02/2023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F94C6D0-56C4-46BA-8703-F7D379CBC6C2}" type="slidenum">
              <a:rPr lang="en-NZ" smtClean="0"/>
              <a:t>‹#›</a:t>
            </a:fld>
            <a:endParaRPr lang="en-NZ"/>
          </a:p>
        </p:txBody>
      </p:sp>
    </p:spTree>
    <p:extLst>
      <p:ext uri="{BB962C8B-B14F-4D97-AF65-F5344CB8AC3E}">
        <p14:creationId xmlns:p14="http://schemas.microsoft.com/office/powerpoint/2010/main" val="343644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E16E03-A206-4D28-A0C7-9D72DE142F79}" type="datetimeFigureOut">
              <a:rPr lang="en-NZ" smtClean="0"/>
              <a:t>2/02/2023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F94C6D0-56C4-46BA-8703-F7D379CBC6C2}" type="slidenum">
              <a:rPr lang="en-NZ" smtClean="0"/>
              <a:t>‹#›</a:t>
            </a:fld>
            <a:endParaRPr lang="en-NZ"/>
          </a:p>
        </p:txBody>
      </p:sp>
    </p:spTree>
    <p:extLst>
      <p:ext uri="{BB962C8B-B14F-4D97-AF65-F5344CB8AC3E}">
        <p14:creationId xmlns:p14="http://schemas.microsoft.com/office/powerpoint/2010/main" val="2948603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16E03-A206-4D28-A0C7-9D72DE142F79}" type="datetimeFigureOut">
              <a:rPr lang="en-NZ" smtClean="0"/>
              <a:t>2/02/2023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F94C6D0-56C4-46BA-8703-F7D379CBC6C2}" type="slidenum">
              <a:rPr lang="en-NZ" smtClean="0"/>
              <a:t>‹#›</a:t>
            </a:fld>
            <a:endParaRPr lang="en-NZ"/>
          </a:p>
        </p:txBody>
      </p:sp>
    </p:spTree>
    <p:extLst>
      <p:ext uri="{BB962C8B-B14F-4D97-AF65-F5344CB8AC3E}">
        <p14:creationId xmlns:p14="http://schemas.microsoft.com/office/powerpoint/2010/main" val="4291110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E16E03-A206-4D28-A0C7-9D72DE142F79}" type="datetimeFigureOut">
              <a:rPr lang="en-NZ" smtClean="0"/>
              <a:t>2/02/2023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F94C6D0-56C4-46BA-8703-F7D379CBC6C2}" type="slidenum">
              <a:rPr lang="en-NZ" smtClean="0"/>
              <a:t>‹#›</a:t>
            </a:fld>
            <a:endParaRPr lang="en-NZ"/>
          </a:p>
        </p:txBody>
      </p:sp>
    </p:spTree>
    <p:extLst>
      <p:ext uri="{BB962C8B-B14F-4D97-AF65-F5344CB8AC3E}">
        <p14:creationId xmlns:p14="http://schemas.microsoft.com/office/powerpoint/2010/main" val="134277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E16E03-A206-4D28-A0C7-9D72DE142F79}" type="datetimeFigureOut">
              <a:rPr lang="en-NZ" smtClean="0"/>
              <a:t>2/02/2023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F94C6D0-56C4-46BA-8703-F7D379CBC6C2}" type="slidenum">
              <a:rPr lang="en-NZ" smtClean="0"/>
              <a:t>‹#›</a:t>
            </a:fld>
            <a:endParaRPr lang="en-NZ"/>
          </a:p>
        </p:txBody>
      </p:sp>
    </p:spTree>
    <p:extLst>
      <p:ext uri="{BB962C8B-B14F-4D97-AF65-F5344CB8AC3E}">
        <p14:creationId xmlns:p14="http://schemas.microsoft.com/office/powerpoint/2010/main" val="346581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6E16E03-A206-4D28-A0C7-9D72DE142F79}" type="datetimeFigureOut">
              <a:rPr lang="en-NZ" smtClean="0"/>
              <a:t>2/02/2023</a:t>
            </a:fld>
            <a:endParaRPr lang="en-NZ"/>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F94C6D0-56C4-46BA-8703-F7D379CBC6C2}" type="slidenum">
              <a:rPr lang="en-NZ" smtClean="0"/>
              <a:t>‹#›</a:t>
            </a:fld>
            <a:endParaRPr lang="en-NZ"/>
          </a:p>
        </p:txBody>
      </p:sp>
    </p:spTree>
    <p:extLst>
      <p:ext uri="{BB962C8B-B14F-4D97-AF65-F5344CB8AC3E}">
        <p14:creationId xmlns:p14="http://schemas.microsoft.com/office/powerpoint/2010/main" val="4268884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B5A676-FB45-417F-AD6F-1CC3A7EC1FD3}"/>
              </a:ext>
            </a:extLst>
          </p:cNvPr>
          <p:cNvSpPr/>
          <p:nvPr/>
        </p:nvSpPr>
        <p:spPr>
          <a:xfrm>
            <a:off x="0" y="0"/>
            <a:ext cx="6858000" cy="1567367"/>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descr="A person using a computer&#10;&#10;Description automatically generated with medium confidence">
            <a:extLst>
              <a:ext uri="{FF2B5EF4-FFF2-40B4-BE49-F238E27FC236}">
                <a16:creationId xmlns:a16="http://schemas.microsoft.com/office/drawing/2014/main" id="{9C28B21B-3AEC-4423-8FB0-43A44CD1E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7238" y="407"/>
            <a:ext cx="2290762" cy="1570340"/>
          </a:xfrm>
          <a:prstGeom prst="rect">
            <a:avLst/>
          </a:prstGeom>
        </p:spPr>
      </p:pic>
      <p:sp>
        <p:nvSpPr>
          <p:cNvPr id="31" name="TextBox 30">
            <a:extLst>
              <a:ext uri="{FF2B5EF4-FFF2-40B4-BE49-F238E27FC236}">
                <a16:creationId xmlns:a16="http://schemas.microsoft.com/office/drawing/2014/main" id="{475CAF06-0119-40D5-BBBE-B63BDD23CF68}"/>
              </a:ext>
            </a:extLst>
          </p:cNvPr>
          <p:cNvSpPr txBox="1"/>
          <p:nvPr/>
        </p:nvSpPr>
        <p:spPr>
          <a:xfrm>
            <a:off x="48751" y="9566013"/>
            <a:ext cx="1645002" cy="261610"/>
          </a:xfrm>
          <a:prstGeom prst="rect">
            <a:avLst/>
          </a:prstGeom>
          <a:noFill/>
        </p:spPr>
        <p:txBody>
          <a:bodyPr wrap="none" rtlCol="0">
            <a:spAutoFit/>
          </a:bodyPr>
          <a:lstStyle/>
          <a:p>
            <a:r>
              <a:rPr lang="en-US" sz="1100" dirty="0">
                <a:solidFill>
                  <a:srgbClr val="A27E2D"/>
                </a:solidFill>
              </a:rPr>
              <a:t>Dr Wendy Sweet (PhD) ©</a:t>
            </a:r>
            <a:endParaRPr lang="en-NZ" sz="1100" dirty="0">
              <a:solidFill>
                <a:srgbClr val="A27E2D"/>
              </a:solidFill>
            </a:endParaRPr>
          </a:p>
        </p:txBody>
      </p:sp>
      <p:sp>
        <p:nvSpPr>
          <p:cNvPr id="32" name="TextBox 31">
            <a:extLst>
              <a:ext uri="{FF2B5EF4-FFF2-40B4-BE49-F238E27FC236}">
                <a16:creationId xmlns:a16="http://schemas.microsoft.com/office/drawing/2014/main" id="{BF05437B-D90B-4EAC-B3A3-2890D7010376}"/>
              </a:ext>
            </a:extLst>
          </p:cNvPr>
          <p:cNvSpPr txBox="1"/>
          <p:nvPr/>
        </p:nvSpPr>
        <p:spPr>
          <a:xfrm>
            <a:off x="420665" y="3083012"/>
            <a:ext cx="6045387" cy="307777"/>
          </a:xfrm>
          <a:prstGeom prst="rect">
            <a:avLst/>
          </a:prstGeom>
          <a:noFill/>
        </p:spPr>
        <p:txBody>
          <a:bodyPr wrap="square">
            <a:spAutoFit/>
          </a:bodyPr>
          <a:lstStyle/>
          <a:p>
            <a:r>
              <a:rPr lang="en-US" sz="1400" b="1" dirty="0">
                <a:solidFill>
                  <a:srgbClr val="546675"/>
                </a:solidFill>
                <a:latin typeface="Avenir Next LT Pro Demi" panose="020B0704020202020204" pitchFamily="34" charset="0"/>
                <a:cs typeface="Times New Roman" panose="02020603050405020304" pitchFamily="18" charset="0"/>
              </a:rPr>
              <a:t>Step 1: Participant identification, risk stratification, and enrolment</a:t>
            </a:r>
          </a:p>
        </p:txBody>
      </p:sp>
      <p:pic>
        <p:nvPicPr>
          <p:cNvPr id="22" name="Picture 21">
            <a:extLst>
              <a:ext uri="{FF2B5EF4-FFF2-40B4-BE49-F238E27FC236}">
                <a16:creationId xmlns:a16="http://schemas.microsoft.com/office/drawing/2014/main" id="{FB4624CA-F5DB-442D-B748-B2F61B5F429B}"/>
              </a:ext>
            </a:extLst>
          </p:cNvPr>
          <p:cNvPicPr>
            <a:picLocks noChangeAspect="1"/>
          </p:cNvPicPr>
          <p:nvPr/>
        </p:nvPicPr>
        <p:blipFill>
          <a:blip r:embed="rId3"/>
          <a:stretch>
            <a:fillRect/>
          </a:stretch>
        </p:blipFill>
        <p:spPr>
          <a:xfrm>
            <a:off x="6090605" y="9088194"/>
            <a:ext cx="718644" cy="718644"/>
          </a:xfrm>
          <a:prstGeom prst="ellipse">
            <a:avLst/>
          </a:prstGeom>
        </p:spPr>
      </p:pic>
      <p:sp>
        <p:nvSpPr>
          <p:cNvPr id="25" name="TextBox 24">
            <a:extLst>
              <a:ext uri="{FF2B5EF4-FFF2-40B4-BE49-F238E27FC236}">
                <a16:creationId xmlns:a16="http://schemas.microsoft.com/office/drawing/2014/main" id="{77EC7A22-88BF-489B-8D66-095896B9B8AC}"/>
              </a:ext>
            </a:extLst>
          </p:cNvPr>
          <p:cNvSpPr txBox="1"/>
          <p:nvPr/>
        </p:nvSpPr>
        <p:spPr>
          <a:xfrm>
            <a:off x="391159" y="1807784"/>
            <a:ext cx="6074893" cy="1107996"/>
          </a:xfrm>
          <a:prstGeom prst="rect">
            <a:avLst/>
          </a:prstGeom>
          <a:noFill/>
        </p:spPr>
        <p:txBody>
          <a:bodyPr wrap="square">
            <a:spAutoFit/>
          </a:bodyPr>
          <a:lstStyle/>
          <a:p>
            <a:r>
              <a:rPr lang="en-US" sz="1400" b="1" dirty="0">
                <a:solidFill>
                  <a:srgbClr val="546675"/>
                </a:solidFill>
                <a:latin typeface="Avenir Next LT Pro Demi" panose="020B0704020202020204" pitchFamily="34" charset="0"/>
                <a:cs typeface="Times New Roman" panose="02020603050405020304" pitchFamily="18" charset="0"/>
              </a:rPr>
              <a:t>Before you choose your case study client, have you read the PDF titled </a:t>
            </a:r>
            <a:r>
              <a:rPr lang="en-US" sz="1400" b="1">
                <a:solidFill>
                  <a:srgbClr val="546675"/>
                </a:solidFill>
                <a:latin typeface="Avenir Next LT Pro Demi" panose="020B0704020202020204" pitchFamily="34" charset="0"/>
                <a:cs typeface="Times New Roman" panose="02020603050405020304" pitchFamily="18" charset="0"/>
              </a:rPr>
              <a:t>‘Choosing </a:t>
            </a:r>
            <a:r>
              <a:rPr lang="en-US" sz="1400" b="1" dirty="0">
                <a:solidFill>
                  <a:srgbClr val="546675"/>
                </a:solidFill>
                <a:latin typeface="Avenir Next LT Pro Demi" panose="020B0704020202020204" pitchFamily="34" charset="0"/>
                <a:cs typeface="Times New Roman" panose="02020603050405020304" pitchFamily="18" charset="0"/>
              </a:rPr>
              <a:t>your Case Study Client’?</a:t>
            </a:r>
          </a:p>
          <a:p>
            <a:endParaRPr lang="en-US" sz="1400" b="1" dirty="0">
              <a:solidFill>
                <a:srgbClr val="546675"/>
              </a:solidFill>
              <a:latin typeface="Avenir Next LT Pro Demi" panose="020B0704020202020204" pitchFamily="34" charset="0"/>
              <a:cs typeface="Times New Roman" panose="02020603050405020304" pitchFamily="18" charset="0"/>
            </a:endParaRPr>
          </a:p>
          <a:p>
            <a:r>
              <a:rPr lang="en-US" sz="1200" dirty="0"/>
              <a:t>This PDF provides information about the case study process and things to think about before you choose your client.</a:t>
            </a:r>
          </a:p>
        </p:txBody>
      </p:sp>
      <p:sp>
        <p:nvSpPr>
          <p:cNvPr id="28" name="TextBox 27">
            <a:extLst>
              <a:ext uri="{FF2B5EF4-FFF2-40B4-BE49-F238E27FC236}">
                <a16:creationId xmlns:a16="http://schemas.microsoft.com/office/drawing/2014/main" id="{2E3BF35F-F904-45DE-925C-799C03FF08D9}"/>
              </a:ext>
            </a:extLst>
          </p:cNvPr>
          <p:cNvSpPr txBox="1"/>
          <p:nvPr/>
        </p:nvSpPr>
        <p:spPr>
          <a:xfrm>
            <a:off x="420665" y="3467134"/>
            <a:ext cx="4532335" cy="2723823"/>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200" dirty="0"/>
              <a:t>What AGE is your client? Is she in the right age-bracket for natural menopause?</a:t>
            </a:r>
          </a:p>
          <a:p>
            <a:pPr marL="171450" indent="-171450">
              <a:spcAft>
                <a:spcPts val="600"/>
              </a:spcAft>
              <a:buFont typeface="Arial" panose="020B0604020202020204" pitchFamily="34" charset="0"/>
              <a:buChar char="•"/>
            </a:pPr>
            <a:r>
              <a:rPr lang="en-US" sz="1200" dirty="0"/>
              <a:t>What STAGE of menopause is she in? How have you determined this? </a:t>
            </a:r>
            <a:r>
              <a:rPr lang="en-US" sz="1200" i="1" dirty="0"/>
              <a:t>[Explore the Jean Haile's Menopause Rating Toolkit for Health Professionals].</a:t>
            </a:r>
            <a:endParaRPr lang="en-US" sz="1200" dirty="0"/>
          </a:p>
          <a:p>
            <a:pPr marL="171450" indent="-171450">
              <a:spcAft>
                <a:spcPts val="600"/>
              </a:spcAft>
              <a:buFont typeface="Arial" panose="020B0604020202020204" pitchFamily="34" charset="0"/>
              <a:buChar char="•"/>
            </a:pPr>
            <a:r>
              <a:rPr lang="en-US" sz="1200" dirty="0"/>
              <a:t>What are her current SYMPTOMS? Check these against the commonly known symptoms of menopause based on the Menopause Symptom Scale. </a:t>
            </a:r>
          </a:p>
          <a:p>
            <a:pPr marL="171450" indent="-171450">
              <a:spcAft>
                <a:spcPts val="600"/>
              </a:spcAft>
              <a:buFont typeface="Arial" panose="020B0604020202020204" pitchFamily="34" charset="0"/>
              <a:buChar char="•"/>
            </a:pPr>
            <a:r>
              <a:rPr lang="en-US" sz="1200" dirty="0"/>
              <a:t>What INTERVENTIONS do you think she requires and do these fit into your scope of practice? Please note, that if she is already under a Menopause Clinic or a Dietician, then is she prepared to work with you, or will her other advice conflict with your intervention? </a:t>
            </a:r>
          </a:p>
        </p:txBody>
      </p:sp>
      <p:pic>
        <p:nvPicPr>
          <p:cNvPr id="34" name="Picture 33">
            <a:extLst>
              <a:ext uri="{FF2B5EF4-FFF2-40B4-BE49-F238E27FC236}">
                <a16:creationId xmlns:a16="http://schemas.microsoft.com/office/drawing/2014/main" id="{3846B3ED-FFC8-4F98-877F-420C4A514172}"/>
              </a:ext>
            </a:extLst>
          </p:cNvPr>
          <p:cNvPicPr>
            <a:picLocks noChangeAspect="1"/>
          </p:cNvPicPr>
          <p:nvPr/>
        </p:nvPicPr>
        <p:blipFill>
          <a:blip r:embed="rId4"/>
          <a:stretch>
            <a:fillRect/>
          </a:stretch>
        </p:blipFill>
        <p:spPr>
          <a:xfrm>
            <a:off x="5014355" y="3616805"/>
            <a:ext cx="1794894" cy="2289680"/>
          </a:xfrm>
          <a:prstGeom prst="rect">
            <a:avLst/>
          </a:prstGeom>
        </p:spPr>
      </p:pic>
      <p:sp>
        <p:nvSpPr>
          <p:cNvPr id="35" name="TextBox 34">
            <a:extLst>
              <a:ext uri="{FF2B5EF4-FFF2-40B4-BE49-F238E27FC236}">
                <a16:creationId xmlns:a16="http://schemas.microsoft.com/office/drawing/2014/main" id="{8869BAD4-3942-490C-8573-456941EA1023}"/>
              </a:ext>
            </a:extLst>
          </p:cNvPr>
          <p:cNvSpPr txBox="1"/>
          <p:nvPr/>
        </p:nvSpPr>
        <p:spPr>
          <a:xfrm>
            <a:off x="420665" y="6324513"/>
            <a:ext cx="4355482" cy="307777"/>
          </a:xfrm>
          <a:prstGeom prst="rect">
            <a:avLst/>
          </a:prstGeom>
          <a:noFill/>
        </p:spPr>
        <p:txBody>
          <a:bodyPr wrap="square">
            <a:spAutoFit/>
          </a:bodyPr>
          <a:lstStyle/>
          <a:p>
            <a:r>
              <a:rPr lang="en-US" sz="1400" b="1" dirty="0">
                <a:solidFill>
                  <a:srgbClr val="546675"/>
                </a:solidFill>
                <a:latin typeface="Avenir Next LT Pro Demi" panose="020B0704020202020204" pitchFamily="34" charset="0"/>
                <a:cs typeface="Times New Roman" panose="02020603050405020304" pitchFamily="18" charset="0"/>
              </a:rPr>
              <a:t>Step 2: Initial assessment and screening</a:t>
            </a:r>
          </a:p>
        </p:txBody>
      </p:sp>
      <p:sp>
        <p:nvSpPr>
          <p:cNvPr id="36" name="TextBox 35">
            <a:extLst>
              <a:ext uri="{FF2B5EF4-FFF2-40B4-BE49-F238E27FC236}">
                <a16:creationId xmlns:a16="http://schemas.microsoft.com/office/drawing/2014/main" id="{664021E3-6749-4D4B-A24E-09E6868A674A}"/>
              </a:ext>
            </a:extLst>
          </p:cNvPr>
          <p:cNvSpPr txBox="1"/>
          <p:nvPr/>
        </p:nvSpPr>
        <p:spPr>
          <a:xfrm>
            <a:off x="420665" y="6698132"/>
            <a:ext cx="6045387" cy="2723823"/>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200" dirty="0"/>
              <a:t>Use your health screening form to evaluate factors such as past and current medical history, risk factors for chronic disease, current medications, self-reported health status. If she identifies as a complex client, please have a think about whether you are prepared to take her on for this exercise. Feel free to email me should you have any questions. </a:t>
            </a:r>
          </a:p>
          <a:p>
            <a:pPr marL="171450" indent="-171450">
              <a:spcAft>
                <a:spcPts val="600"/>
              </a:spcAft>
              <a:buFont typeface="Arial" panose="020B0604020202020204" pitchFamily="34" charset="0"/>
              <a:buChar char="•"/>
            </a:pPr>
            <a:r>
              <a:rPr lang="en-US" sz="1200" dirty="0"/>
              <a:t>Use your health screening form to evaluate her current lifestyle – e.g. current diet, amount of exercise she is doing, job hours etc. What obstacles to lifestyle change has she experienced in the past? </a:t>
            </a:r>
          </a:p>
          <a:p>
            <a:pPr marL="171450" indent="-171450">
              <a:spcAft>
                <a:spcPts val="600"/>
              </a:spcAft>
              <a:buFont typeface="Arial" panose="020B0604020202020204" pitchFamily="34" charset="0"/>
              <a:buChar char="•"/>
            </a:pPr>
            <a:r>
              <a:rPr lang="en-US" sz="1200" dirty="0"/>
              <a:t>Use your health screening form to identify if she is overweight or underweight? Is she on any diets that might interfere with the Mediterranean dietary approach? </a:t>
            </a:r>
          </a:p>
          <a:p>
            <a:pPr marL="171450" indent="-171450">
              <a:spcAft>
                <a:spcPts val="600"/>
              </a:spcAft>
              <a:buFont typeface="Arial" panose="020B0604020202020204" pitchFamily="34" charset="0"/>
              <a:buChar char="•"/>
            </a:pPr>
            <a:r>
              <a:rPr lang="en-US" sz="1200" dirty="0"/>
              <a:t>Try to evaluate her ‘readiness for change’. Is she going to try the changes you suggest? Sometimes it is very hard to reveal this in the first session, and you may find out afterwards. In that case, you just need to do the best you can, and revisit the behaviour change modules for ideas. </a:t>
            </a:r>
          </a:p>
        </p:txBody>
      </p:sp>
      <p:sp>
        <p:nvSpPr>
          <p:cNvPr id="18" name="TextBox 17">
            <a:extLst>
              <a:ext uri="{FF2B5EF4-FFF2-40B4-BE49-F238E27FC236}">
                <a16:creationId xmlns:a16="http://schemas.microsoft.com/office/drawing/2014/main" id="{3650A89F-0252-42C2-A0A4-2A1BCF5D50B8}"/>
              </a:ext>
            </a:extLst>
          </p:cNvPr>
          <p:cNvSpPr txBox="1"/>
          <p:nvPr/>
        </p:nvSpPr>
        <p:spPr>
          <a:xfrm>
            <a:off x="391160" y="669327"/>
            <a:ext cx="3733877" cy="769441"/>
          </a:xfrm>
          <a:prstGeom prst="rect">
            <a:avLst/>
          </a:prstGeom>
          <a:noFill/>
        </p:spPr>
        <p:txBody>
          <a:bodyPr wrap="square">
            <a:spAutoFit/>
          </a:bodyPr>
          <a:lstStyle/>
          <a:p>
            <a:r>
              <a:rPr lang="en-US" sz="2200" dirty="0">
                <a:solidFill>
                  <a:schemeClr val="bg1"/>
                </a:solidFill>
                <a:latin typeface="Avenir Next LT Pro Demi" panose="020B0704020202020204" pitchFamily="34" charset="0"/>
              </a:rPr>
              <a:t>Preparing for your Case Study Client</a:t>
            </a:r>
          </a:p>
        </p:txBody>
      </p:sp>
      <p:sp>
        <p:nvSpPr>
          <p:cNvPr id="19" name="TextBox 18">
            <a:extLst>
              <a:ext uri="{FF2B5EF4-FFF2-40B4-BE49-F238E27FC236}">
                <a16:creationId xmlns:a16="http://schemas.microsoft.com/office/drawing/2014/main" id="{B06A02DB-DF4A-4C2C-B533-7B53CEC10318}"/>
              </a:ext>
            </a:extLst>
          </p:cNvPr>
          <p:cNvSpPr txBox="1"/>
          <p:nvPr/>
        </p:nvSpPr>
        <p:spPr>
          <a:xfrm>
            <a:off x="391159" y="398704"/>
            <a:ext cx="3733877" cy="338554"/>
          </a:xfrm>
          <a:prstGeom prst="rect">
            <a:avLst/>
          </a:prstGeom>
          <a:noFill/>
        </p:spPr>
        <p:txBody>
          <a:bodyPr wrap="square">
            <a:spAutoFit/>
          </a:bodyPr>
          <a:lstStyle/>
          <a:p>
            <a:r>
              <a:rPr lang="en-US" sz="1600" dirty="0">
                <a:solidFill>
                  <a:schemeClr val="bg1"/>
                </a:solidFill>
                <a:latin typeface="Avenir Next LT Pro Demi" panose="020B0704020202020204" pitchFamily="34" charset="0"/>
              </a:rPr>
              <a:t>Module 12</a:t>
            </a:r>
          </a:p>
        </p:txBody>
      </p:sp>
    </p:spTree>
    <p:extLst>
      <p:ext uri="{BB962C8B-B14F-4D97-AF65-F5344CB8AC3E}">
        <p14:creationId xmlns:p14="http://schemas.microsoft.com/office/powerpoint/2010/main" val="189605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B5A676-FB45-417F-AD6F-1CC3A7EC1FD3}"/>
              </a:ext>
            </a:extLst>
          </p:cNvPr>
          <p:cNvSpPr/>
          <p:nvPr/>
        </p:nvSpPr>
        <p:spPr>
          <a:xfrm>
            <a:off x="0" y="0"/>
            <a:ext cx="6858000" cy="1567367"/>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descr="A person using a computer&#10;&#10;Description automatically generated with medium confidence">
            <a:extLst>
              <a:ext uri="{FF2B5EF4-FFF2-40B4-BE49-F238E27FC236}">
                <a16:creationId xmlns:a16="http://schemas.microsoft.com/office/drawing/2014/main" id="{9C28B21B-3AEC-4423-8FB0-43A44CD1E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7238" y="407"/>
            <a:ext cx="2290762" cy="1570340"/>
          </a:xfrm>
          <a:prstGeom prst="rect">
            <a:avLst/>
          </a:prstGeom>
        </p:spPr>
      </p:pic>
      <p:sp>
        <p:nvSpPr>
          <p:cNvPr id="27" name="TextBox 26">
            <a:extLst>
              <a:ext uri="{FF2B5EF4-FFF2-40B4-BE49-F238E27FC236}">
                <a16:creationId xmlns:a16="http://schemas.microsoft.com/office/drawing/2014/main" id="{C4053442-058A-4742-90A8-DB3ABA6131FC}"/>
              </a:ext>
            </a:extLst>
          </p:cNvPr>
          <p:cNvSpPr txBox="1"/>
          <p:nvPr/>
        </p:nvSpPr>
        <p:spPr>
          <a:xfrm>
            <a:off x="391160" y="669327"/>
            <a:ext cx="3733877" cy="769441"/>
          </a:xfrm>
          <a:prstGeom prst="rect">
            <a:avLst/>
          </a:prstGeom>
          <a:noFill/>
        </p:spPr>
        <p:txBody>
          <a:bodyPr wrap="square">
            <a:spAutoFit/>
          </a:bodyPr>
          <a:lstStyle/>
          <a:p>
            <a:r>
              <a:rPr lang="en-US" sz="2200" dirty="0">
                <a:solidFill>
                  <a:schemeClr val="bg1"/>
                </a:solidFill>
                <a:latin typeface="Avenir Next LT Pro Demi" panose="020B0704020202020204" pitchFamily="34" charset="0"/>
              </a:rPr>
              <a:t>Preparing for your Case Study Client</a:t>
            </a:r>
          </a:p>
        </p:txBody>
      </p:sp>
      <p:sp>
        <p:nvSpPr>
          <p:cNvPr id="20" name="TextBox 19">
            <a:extLst>
              <a:ext uri="{FF2B5EF4-FFF2-40B4-BE49-F238E27FC236}">
                <a16:creationId xmlns:a16="http://schemas.microsoft.com/office/drawing/2014/main" id="{49070074-FB45-4E31-BACE-2167C3A949F8}"/>
              </a:ext>
            </a:extLst>
          </p:cNvPr>
          <p:cNvSpPr txBox="1"/>
          <p:nvPr/>
        </p:nvSpPr>
        <p:spPr>
          <a:xfrm>
            <a:off x="391159" y="1999762"/>
            <a:ext cx="6190046" cy="723275"/>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200" dirty="0"/>
              <a:t>Short- and long-term goals.</a:t>
            </a:r>
          </a:p>
          <a:p>
            <a:pPr marL="171450" indent="-171450">
              <a:spcAft>
                <a:spcPts val="600"/>
              </a:spcAft>
              <a:buFont typeface="Arial" panose="020B0604020202020204" pitchFamily="34" charset="0"/>
              <a:buChar char="•"/>
            </a:pPr>
            <a:r>
              <a:rPr lang="en-US" sz="1200" dirty="0"/>
              <a:t>Guideline-based goals, help clients formulate key, specific action-based, realistic, and time-line driven goals that the client can realistically accomplish.</a:t>
            </a:r>
          </a:p>
        </p:txBody>
      </p:sp>
      <p:sp>
        <p:nvSpPr>
          <p:cNvPr id="32" name="TextBox 31">
            <a:extLst>
              <a:ext uri="{FF2B5EF4-FFF2-40B4-BE49-F238E27FC236}">
                <a16:creationId xmlns:a16="http://schemas.microsoft.com/office/drawing/2014/main" id="{BF05437B-D90B-4EAC-B3A3-2890D7010376}"/>
              </a:ext>
            </a:extLst>
          </p:cNvPr>
          <p:cNvSpPr txBox="1"/>
          <p:nvPr/>
        </p:nvSpPr>
        <p:spPr>
          <a:xfrm>
            <a:off x="391160" y="2785466"/>
            <a:ext cx="6190046" cy="523220"/>
          </a:xfrm>
          <a:prstGeom prst="rect">
            <a:avLst/>
          </a:prstGeom>
          <a:noFill/>
        </p:spPr>
        <p:txBody>
          <a:bodyPr wrap="square">
            <a:spAutoFit/>
          </a:bodyPr>
          <a:lstStyle/>
          <a:p>
            <a:r>
              <a:rPr lang="en-US" sz="1400" b="1" dirty="0">
                <a:solidFill>
                  <a:srgbClr val="546675"/>
                </a:solidFill>
                <a:latin typeface="Avenir Next LT Pro Demi" panose="020B0704020202020204" pitchFamily="34" charset="0"/>
                <a:cs typeface="Times New Roman" panose="02020603050405020304" pitchFamily="18" charset="0"/>
              </a:rPr>
              <a:t>Step 4: Action plan formulation </a:t>
            </a:r>
          </a:p>
          <a:p>
            <a:endParaRPr lang="en-US" sz="1400" b="1" dirty="0">
              <a:solidFill>
                <a:srgbClr val="546675"/>
              </a:solidFill>
              <a:latin typeface="Avenir Next LT Pro Demi" panose="020B070402020202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77EC7A22-88BF-489B-8D66-095896B9B8AC}"/>
              </a:ext>
            </a:extLst>
          </p:cNvPr>
          <p:cNvSpPr txBox="1"/>
          <p:nvPr/>
        </p:nvSpPr>
        <p:spPr>
          <a:xfrm>
            <a:off x="391159" y="1674928"/>
            <a:ext cx="6511054" cy="307777"/>
          </a:xfrm>
          <a:prstGeom prst="rect">
            <a:avLst/>
          </a:prstGeom>
          <a:noFill/>
        </p:spPr>
        <p:txBody>
          <a:bodyPr wrap="square">
            <a:spAutoFit/>
          </a:bodyPr>
          <a:lstStyle/>
          <a:p>
            <a:r>
              <a:rPr lang="en-US" sz="1400" b="1" dirty="0">
                <a:solidFill>
                  <a:srgbClr val="546675"/>
                </a:solidFill>
                <a:latin typeface="Avenir Next LT Pro Demi" panose="020B0704020202020204" pitchFamily="34" charset="0"/>
                <a:cs typeface="Times New Roman" panose="02020603050405020304" pitchFamily="18" charset="0"/>
              </a:rPr>
              <a:t>Step 3: Goal setting</a:t>
            </a:r>
          </a:p>
        </p:txBody>
      </p:sp>
      <p:sp>
        <p:nvSpPr>
          <p:cNvPr id="28" name="TextBox 27">
            <a:extLst>
              <a:ext uri="{FF2B5EF4-FFF2-40B4-BE49-F238E27FC236}">
                <a16:creationId xmlns:a16="http://schemas.microsoft.com/office/drawing/2014/main" id="{2E3BF35F-F904-45DE-925C-799C03FF08D9}"/>
              </a:ext>
            </a:extLst>
          </p:cNvPr>
          <p:cNvSpPr txBox="1"/>
          <p:nvPr/>
        </p:nvSpPr>
        <p:spPr>
          <a:xfrm>
            <a:off x="391159" y="3118436"/>
            <a:ext cx="6190046" cy="723275"/>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200" dirty="0"/>
              <a:t>Do you need to ger her to do a health check with Doctor? </a:t>
            </a:r>
          </a:p>
          <a:p>
            <a:pPr marL="171450" indent="-171450">
              <a:spcAft>
                <a:spcPts val="600"/>
              </a:spcAft>
              <a:buFont typeface="Arial" panose="020B0604020202020204" pitchFamily="34" charset="0"/>
              <a:buChar char="•"/>
            </a:pPr>
            <a:r>
              <a:rPr lang="en-US" sz="1200" dirty="0"/>
              <a:t>You could use your course modules to structure your sessions. Start small, so that she doesn’t feel overwhelmed with lots of information. </a:t>
            </a:r>
          </a:p>
        </p:txBody>
      </p:sp>
      <p:sp>
        <p:nvSpPr>
          <p:cNvPr id="35" name="TextBox 34">
            <a:extLst>
              <a:ext uri="{FF2B5EF4-FFF2-40B4-BE49-F238E27FC236}">
                <a16:creationId xmlns:a16="http://schemas.microsoft.com/office/drawing/2014/main" id="{8869BAD4-3942-490C-8573-456941EA1023}"/>
              </a:ext>
            </a:extLst>
          </p:cNvPr>
          <p:cNvSpPr txBox="1"/>
          <p:nvPr/>
        </p:nvSpPr>
        <p:spPr>
          <a:xfrm>
            <a:off x="391159" y="3905857"/>
            <a:ext cx="4355482" cy="307777"/>
          </a:xfrm>
          <a:prstGeom prst="rect">
            <a:avLst/>
          </a:prstGeom>
          <a:noFill/>
        </p:spPr>
        <p:txBody>
          <a:bodyPr wrap="square">
            <a:spAutoFit/>
          </a:bodyPr>
          <a:lstStyle/>
          <a:p>
            <a:r>
              <a:rPr lang="en-US" sz="1400" b="1" dirty="0">
                <a:solidFill>
                  <a:srgbClr val="546675"/>
                </a:solidFill>
                <a:latin typeface="Avenir Next LT Pro Demi" panose="020B0704020202020204" pitchFamily="34" charset="0"/>
                <a:cs typeface="Times New Roman" panose="02020603050405020304" pitchFamily="18" charset="0"/>
              </a:rPr>
              <a:t>Step 5: Review of goals and action plan</a:t>
            </a:r>
          </a:p>
        </p:txBody>
      </p:sp>
      <p:sp>
        <p:nvSpPr>
          <p:cNvPr id="18" name="TextBox 17">
            <a:extLst>
              <a:ext uri="{FF2B5EF4-FFF2-40B4-BE49-F238E27FC236}">
                <a16:creationId xmlns:a16="http://schemas.microsoft.com/office/drawing/2014/main" id="{D4153819-9868-423B-8269-F3842ABDC08E}"/>
              </a:ext>
            </a:extLst>
          </p:cNvPr>
          <p:cNvSpPr txBox="1"/>
          <p:nvPr/>
        </p:nvSpPr>
        <p:spPr>
          <a:xfrm>
            <a:off x="391159" y="398704"/>
            <a:ext cx="3733877" cy="338554"/>
          </a:xfrm>
          <a:prstGeom prst="rect">
            <a:avLst/>
          </a:prstGeom>
          <a:noFill/>
        </p:spPr>
        <p:txBody>
          <a:bodyPr wrap="square">
            <a:spAutoFit/>
          </a:bodyPr>
          <a:lstStyle/>
          <a:p>
            <a:r>
              <a:rPr lang="en-US" sz="1600" dirty="0">
                <a:solidFill>
                  <a:schemeClr val="bg1"/>
                </a:solidFill>
                <a:latin typeface="Avenir Next LT Pro Demi" panose="020B0704020202020204" pitchFamily="34" charset="0"/>
              </a:rPr>
              <a:t>Module 12</a:t>
            </a:r>
          </a:p>
        </p:txBody>
      </p:sp>
      <p:sp>
        <p:nvSpPr>
          <p:cNvPr id="19" name="TextBox 18">
            <a:extLst>
              <a:ext uri="{FF2B5EF4-FFF2-40B4-BE49-F238E27FC236}">
                <a16:creationId xmlns:a16="http://schemas.microsoft.com/office/drawing/2014/main" id="{720D9F9A-39B5-4935-9F52-1951C51C0B86}"/>
              </a:ext>
            </a:extLst>
          </p:cNvPr>
          <p:cNvSpPr txBox="1"/>
          <p:nvPr/>
        </p:nvSpPr>
        <p:spPr>
          <a:xfrm>
            <a:off x="391159" y="4270644"/>
            <a:ext cx="4355482" cy="307777"/>
          </a:xfrm>
          <a:prstGeom prst="rect">
            <a:avLst/>
          </a:prstGeom>
          <a:noFill/>
        </p:spPr>
        <p:txBody>
          <a:bodyPr wrap="square">
            <a:spAutoFit/>
          </a:bodyPr>
          <a:lstStyle/>
          <a:p>
            <a:r>
              <a:rPr lang="en-US" sz="1400" b="1" dirty="0">
                <a:solidFill>
                  <a:srgbClr val="546675"/>
                </a:solidFill>
                <a:latin typeface="Avenir Next LT Pro Demi" panose="020B0704020202020204" pitchFamily="34" charset="0"/>
                <a:cs typeface="Times New Roman" panose="02020603050405020304" pitchFamily="18" charset="0"/>
              </a:rPr>
              <a:t>Step 6: Action plan implementation </a:t>
            </a:r>
          </a:p>
        </p:txBody>
      </p:sp>
      <p:sp>
        <p:nvSpPr>
          <p:cNvPr id="21" name="TextBox 20">
            <a:extLst>
              <a:ext uri="{FF2B5EF4-FFF2-40B4-BE49-F238E27FC236}">
                <a16:creationId xmlns:a16="http://schemas.microsoft.com/office/drawing/2014/main" id="{5D199D95-D3D5-4645-9DFD-5E9699392284}"/>
              </a:ext>
            </a:extLst>
          </p:cNvPr>
          <p:cNvSpPr txBox="1"/>
          <p:nvPr/>
        </p:nvSpPr>
        <p:spPr>
          <a:xfrm>
            <a:off x="411837" y="4642772"/>
            <a:ext cx="4355482" cy="307777"/>
          </a:xfrm>
          <a:prstGeom prst="rect">
            <a:avLst/>
          </a:prstGeom>
          <a:noFill/>
        </p:spPr>
        <p:txBody>
          <a:bodyPr wrap="square">
            <a:spAutoFit/>
          </a:bodyPr>
          <a:lstStyle/>
          <a:p>
            <a:r>
              <a:rPr lang="en-US" sz="1400" b="1" dirty="0">
                <a:solidFill>
                  <a:srgbClr val="546675"/>
                </a:solidFill>
                <a:latin typeface="Avenir Next LT Pro Demi" panose="020B0704020202020204" pitchFamily="34" charset="0"/>
                <a:cs typeface="Times New Roman" panose="02020603050405020304" pitchFamily="18" charset="0"/>
              </a:rPr>
              <a:t>Step 7: Follow-up assessment</a:t>
            </a:r>
          </a:p>
        </p:txBody>
      </p:sp>
      <p:sp>
        <p:nvSpPr>
          <p:cNvPr id="26" name="TextBox 25">
            <a:extLst>
              <a:ext uri="{FF2B5EF4-FFF2-40B4-BE49-F238E27FC236}">
                <a16:creationId xmlns:a16="http://schemas.microsoft.com/office/drawing/2014/main" id="{DD448951-0067-450E-9EEC-A9591948A0FC}"/>
              </a:ext>
            </a:extLst>
          </p:cNvPr>
          <p:cNvSpPr txBox="1"/>
          <p:nvPr/>
        </p:nvSpPr>
        <p:spPr>
          <a:xfrm>
            <a:off x="398015" y="5023507"/>
            <a:ext cx="4355482" cy="307777"/>
          </a:xfrm>
          <a:prstGeom prst="rect">
            <a:avLst/>
          </a:prstGeom>
          <a:noFill/>
        </p:spPr>
        <p:txBody>
          <a:bodyPr wrap="square">
            <a:spAutoFit/>
          </a:bodyPr>
          <a:lstStyle/>
          <a:p>
            <a:r>
              <a:rPr lang="en-US" sz="1400" b="1" dirty="0">
                <a:solidFill>
                  <a:srgbClr val="546675"/>
                </a:solidFill>
                <a:latin typeface="Avenir Next LT Pro Demi" panose="020B0704020202020204" pitchFamily="34" charset="0"/>
                <a:cs typeface="Times New Roman" panose="02020603050405020304" pitchFamily="18" charset="0"/>
              </a:rPr>
              <a:t>Step 8: Progress reports</a:t>
            </a:r>
          </a:p>
        </p:txBody>
      </p:sp>
      <p:sp>
        <p:nvSpPr>
          <p:cNvPr id="29" name="TextBox 28">
            <a:extLst>
              <a:ext uri="{FF2B5EF4-FFF2-40B4-BE49-F238E27FC236}">
                <a16:creationId xmlns:a16="http://schemas.microsoft.com/office/drawing/2014/main" id="{A60511C3-114F-4966-8FB5-2A741DE78EBC}"/>
              </a:ext>
            </a:extLst>
          </p:cNvPr>
          <p:cNvSpPr txBox="1"/>
          <p:nvPr/>
        </p:nvSpPr>
        <p:spPr>
          <a:xfrm>
            <a:off x="384193" y="5395635"/>
            <a:ext cx="4355482" cy="307777"/>
          </a:xfrm>
          <a:prstGeom prst="rect">
            <a:avLst/>
          </a:prstGeom>
          <a:noFill/>
        </p:spPr>
        <p:txBody>
          <a:bodyPr wrap="square">
            <a:spAutoFit/>
          </a:bodyPr>
          <a:lstStyle/>
          <a:p>
            <a:r>
              <a:rPr lang="en-US" sz="1400" b="1" dirty="0">
                <a:solidFill>
                  <a:srgbClr val="546675"/>
                </a:solidFill>
                <a:latin typeface="Avenir Next LT Pro Demi" panose="020B0704020202020204" pitchFamily="34" charset="0"/>
                <a:cs typeface="Times New Roman" panose="02020603050405020304" pitchFamily="18" charset="0"/>
              </a:rPr>
              <a:t>Step 9: Maintenance phase</a:t>
            </a:r>
          </a:p>
        </p:txBody>
      </p:sp>
      <p:sp>
        <p:nvSpPr>
          <p:cNvPr id="30" name="TextBox 29">
            <a:extLst>
              <a:ext uri="{FF2B5EF4-FFF2-40B4-BE49-F238E27FC236}">
                <a16:creationId xmlns:a16="http://schemas.microsoft.com/office/drawing/2014/main" id="{B2CE855F-AED5-4E80-8D71-EAA847A03AD6}"/>
              </a:ext>
            </a:extLst>
          </p:cNvPr>
          <p:cNvSpPr txBox="1"/>
          <p:nvPr/>
        </p:nvSpPr>
        <p:spPr>
          <a:xfrm>
            <a:off x="391159" y="5979701"/>
            <a:ext cx="4355482" cy="307777"/>
          </a:xfrm>
          <a:prstGeom prst="rect">
            <a:avLst/>
          </a:prstGeom>
          <a:noFill/>
        </p:spPr>
        <p:txBody>
          <a:bodyPr wrap="square">
            <a:spAutoFit/>
          </a:bodyPr>
          <a:lstStyle/>
          <a:p>
            <a:r>
              <a:rPr lang="en-US" sz="1400" b="1" dirty="0">
                <a:solidFill>
                  <a:srgbClr val="546675"/>
                </a:solidFill>
                <a:latin typeface="Avenir Next LT Pro Demi" panose="020B0704020202020204" pitchFamily="34" charset="0"/>
                <a:cs typeface="Times New Roman" panose="02020603050405020304" pitchFamily="18" charset="0"/>
              </a:rPr>
              <a:t>Step 10: Outcome, Assessment, Results</a:t>
            </a:r>
          </a:p>
        </p:txBody>
      </p:sp>
      <p:pic>
        <p:nvPicPr>
          <p:cNvPr id="38" name="Picture 37">
            <a:extLst>
              <a:ext uri="{FF2B5EF4-FFF2-40B4-BE49-F238E27FC236}">
                <a16:creationId xmlns:a16="http://schemas.microsoft.com/office/drawing/2014/main" id="{15503FF4-97F7-4BE9-8538-ED750FB163EC}"/>
              </a:ext>
            </a:extLst>
          </p:cNvPr>
          <p:cNvPicPr>
            <a:picLocks noChangeAspect="1"/>
          </p:cNvPicPr>
          <p:nvPr/>
        </p:nvPicPr>
        <p:blipFill rotWithShape="1">
          <a:blip r:embed="rId3"/>
          <a:srcRect b="8699"/>
          <a:stretch/>
        </p:blipFill>
        <p:spPr>
          <a:xfrm>
            <a:off x="0" y="6379867"/>
            <a:ext cx="6865892" cy="3526134"/>
          </a:xfrm>
          <a:prstGeom prst="rect">
            <a:avLst/>
          </a:prstGeom>
        </p:spPr>
      </p:pic>
      <p:sp>
        <p:nvSpPr>
          <p:cNvPr id="31" name="TextBox 30">
            <a:extLst>
              <a:ext uri="{FF2B5EF4-FFF2-40B4-BE49-F238E27FC236}">
                <a16:creationId xmlns:a16="http://schemas.microsoft.com/office/drawing/2014/main" id="{475CAF06-0119-40D5-BBBE-B63BDD23CF68}"/>
              </a:ext>
            </a:extLst>
          </p:cNvPr>
          <p:cNvSpPr txBox="1"/>
          <p:nvPr/>
        </p:nvSpPr>
        <p:spPr>
          <a:xfrm>
            <a:off x="48751" y="9566013"/>
            <a:ext cx="1645002" cy="261610"/>
          </a:xfrm>
          <a:prstGeom prst="rect">
            <a:avLst/>
          </a:prstGeom>
          <a:noFill/>
        </p:spPr>
        <p:txBody>
          <a:bodyPr wrap="none" rtlCol="0">
            <a:spAutoFit/>
          </a:bodyPr>
          <a:lstStyle/>
          <a:p>
            <a:r>
              <a:rPr lang="en-US" sz="1100" dirty="0">
                <a:solidFill>
                  <a:srgbClr val="A27E2D"/>
                </a:solidFill>
              </a:rPr>
              <a:t>Dr Wendy Sweet (PhD) ©</a:t>
            </a:r>
            <a:endParaRPr lang="en-NZ" sz="1100" dirty="0">
              <a:solidFill>
                <a:srgbClr val="A27E2D"/>
              </a:solidFill>
            </a:endParaRPr>
          </a:p>
        </p:txBody>
      </p:sp>
      <p:pic>
        <p:nvPicPr>
          <p:cNvPr id="22" name="Picture 21">
            <a:extLst>
              <a:ext uri="{FF2B5EF4-FFF2-40B4-BE49-F238E27FC236}">
                <a16:creationId xmlns:a16="http://schemas.microsoft.com/office/drawing/2014/main" id="{FB4624CA-F5DB-442D-B748-B2F61B5F429B}"/>
              </a:ext>
            </a:extLst>
          </p:cNvPr>
          <p:cNvPicPr>
            <a:picLocks noChangeAspect="1"/>
          </p:cNvPicPr>
          <p:nvPr/>
        </p:nvPicPr>
        <p:blipFill>
          <a:blip r:embed="rId4"/>
          <a:stretch>
            <a:fillRect/>
          </a:stretch>
        </p:blipFill>
        <p:spPr>
          <a:xfrm>
            <a:off x="6090605" y="9088194"/>
            <a:ext cx="718644" cy="718644"/>
          </a:xfrm>
          <a:prstGeom prst="ellipse">
            <a:avLst/>
          </a:prstGeom>
        </p:spPr>
      </p:pic>
      <p:sp>
        <p:nvSpPr>
          <p:cNvPr id="39" name="TextBox 38">
            <a:extLst>
              <a:ext uri="{FF2B5EF4-FFF2-40B4-BE49-F238E27FC236}">
                <a16:creationId xmlns:a16="http://schemas.microsoft.com/office/drawing/2014/main" id="{35E52D13-AA95-4AF4-A8A5-D6065C502F33}"/>
              </a:ext>
            </a:extLst>
          </p:cNvPr>
          <p:cNvSpPr txBox="1"/>
          <p:nvPr/>
        </p:nvSpPr>
        <p:spPr>
          <a:xfrm>
            <a:off x="411837" y="5706075"/>
            <a:ext cx="3479383" cy="276999"/>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200" dirty="0"/>
              <a:t>More to come on this in Week 12</a:t>
            </a:r>
          </a:p>
        </p:txBody>
      </p:sp>
    </p:spTree>
    <p:extLst>
      <p:ext uri="{BB962C8B-B14F-4D97-AF65-F5344CB8AC3E}">
        <p14:creationId xmlns:p14="http://schemas.microsoft.com/office/powerpoint/2010/main" val="41817154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657</TotalTime>
  <Words>526</Words>
  <Application>Microsoft Office PowerPoint</Application>
  <PresentationFormat>A4 Paper (210x297 mm)</PresentationFormat>
  <Paragraphs>32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Avenir Next LT Pro Demi</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Sweet</dc:creator>
  <cp:lastModifiedBy>Georgia Sweet</cp:lastModifiedBy>
  <cp:revision>19</cp:revision>
  <dcterms:created xsi:type="dcterms:W3CDTF">2022-01-24T02:06:04Z</dcterms:created>
  <dcterms:modified xsi:type="dcterms:W3CDTF">2023-02-02T11:40:34Z</dcterms:modified>
</cp:coreProperties>
</file>